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50"/>
    <a:srgbClr val="00B39E"/>
    <a:srgbClr val="FF5F71"/>
    <a:srgbClr val="404956"/>
    <a:srgbClr val="15A494"/>
    <a:srgbClr val="FF4759"/>
    <a:srgbClr val="FF5D6C"/>
    <a:srgbClr val="29323F"/>
    <a:srgbClr val="008A7A"/>
    <a:srgbClr val="009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75" autoAdjust="0"/>
    <p:restoredTop sz="94660"/>
  </p:normalViewPr>
  <p:slideViewPr>
    <p:cSldViewPr snapToGrid="0">
      <p:cViewPr varScale="1">
        <p:scale>
          <a:sx n="50" d="100"/>
          <a:sy n="50" d="100"/>
        </p:scale>
        <p:origin x="5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0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9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8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5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2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7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8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9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8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36505-D07F-47EC-BD08-8B89DCD2439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F151-7A1A-4C1C-8325-996F703E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4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44B850A0-B4B9-5229-2C6C-CAA13C39D190}"/>
              </a:ext>
            </a:extLst>
          </p:cNvPr>
          <p:cNvSpPr/>
          <p:nvPr/>
        </p:nvSpPr>
        <p:spPr>
          <a:xfrm>
            <a:off x="3784600" y="1168400"/>
            <a:ext cx="5130800" cy="5130800"/>
          </a:xfrm>
          <a:prstGeom prst="ellipse">
            <a:avLst/>
          </a:prstGeom>
          <a:solidFill>
            <a:schemeClr val="bg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r>
              <a:rPr lang="ar-JO" sz="3200" b="1" dirty="0"/>
              <a:t>جهاز الأمن العام</a:t>
            </a:r>
            <a:endParaRPr lang="en-US" sz="3200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CB6E73C-707D-C7BA-37C5-8AD2FB4F4C90}"/>
              </a:ext>
            </a:extLst>
          </p:cNvPr>
          <p:cNvSpPr/>
          <p:nvPr/>
        </p:nvSpPr>
        <p:spPr>
          <a:xfrm>
            <a:off x="4292600" y="2616200"/>
            <a:ext cx="3683000" cy="3683000"/>
          </a:xfrm>
          <a:prstGeom prst="ellipse">
            <a:avLst/>
          </a:prstGeom>
          <a:solidFill>
            <a:schemeClr val="bg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r>
              <a:rPr lang="ar-JO" sz="3200" b="1" dirty="0"/>
              <a:t>إدارة البحث الجنائي</a:t>
            </a:r>
            <a:endParaRPr lang="en-US" sz="3200" b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10B2F8B-5294-DC5D-648B-D16672EF0720}"/>
              </a:ext>
            </a:extLst>
          </p:cNvPr>
          <p:cNvSpPr/>
          <p:nvPr/>
        </p:nvSpPr>
        <p:spPr>
          <a:xfrm>
            <a:off x="4889500" y="3810000"/>
            <a:ext cx="2489200" cy="2489200"/>
          </a:xfrm>
          <a:prstGeom prst="ellipse">
            <a:avLst/>
          </a:prstGeom>
          <a:solidFill>
            <a:schemeClr val="bg2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200" b="1" dirty="0"/>
              <a:t>وحدة مكافحة الجرائم الإلكترونية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90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gani</dc:creator>
  <cp:lastModifiedBy>Hedaia alhassasneh</cp:lastModifiedBy>
  <cp:revision>15</cp:revision>
  <dcterms:created xsi:type="dcterms:W3CDTF">2020-07-09T13:39:04Z</dcterms:created>
  <dcterms:modified xsi:type="dcterms:W3CDTF">2022-05-23T16:54:01Z</dcterms:modified>
</cp:coreProperties>
</file>